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fntdata" ContentType="application/x-fontdata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
    <Relationship Id="rId1"
                  Type="http://schemas.openxmlformats.org/officeDocument/2006/relationships/extended-properties"
                  Target="docProps/app.xml"/>
    <Relationship Id="rId2" Type="http://schemas.openxmlformats.org/package/2006/relationships/metadata/core-properties"
                  Target="docProps/core.xml"/>
    <Relationship Id="rId3" Type="http://schemas.openxmlformats.org/officeDocument/2006/relationships/officeDocument"
                  Target="ppt/presentation.xml"/>
</Relationships>   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4384000" cy="13716000" type="screen16x9"/>
  <p:notesSz cx="5143500" cy="9144000"/>
  <p:embeddedFontLst>
    <p:embeddedFont>
      <p:font typeface="OPPOSans-H" panose="02010601030101010101" pitchFamily="2" charset="-122"/>
      <p:regular r:id="rId30"/>
    </p:embeddedFont>
    <p:embeddedFont>
      <p:font typeface="OPPOSans-M" panose="02010601030101010101" pitchFamily="2" charset="-122"/>
      <p:regular r:id="rId31"/>
    </p:embeddedFont>
    <p:embeddedFont>
      <p:font typeface="OPPOSans-R" panose="02010601030101010101" pitchFamily="2" charset="-122"/>
      <p:regular r:id="rId32"/>
    </p:embeddedFont>
    <p:embeddedFont>
      <p:font typeface="SourceHanSansSC-Regular" panose="02010601030101010101" pitchFamily="2" charset="-122"/>
      <p:regular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  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slides/slide2.xml" Type="http://schemas.openxmlformats.org/officeDocument/2006/relationships/slide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slides/slide18.xml" Type="http://schemas.openxmlformats.org/officeDocument/2006/relationships/slide"/><Relationship Id="rId20" Target="slides/slide19.xml" Type="http://schemas.openxmlformats.org/officeDocument/2006/relationships/slide"/><Relationship Id="rId21" Target="slides/slide20.xml" Type="http://schemas.openxmlformats.org/officeDocument/2006/relationships/slide"/><Relationship Id="rId22" Target="slides/slide21.xml" Type="http://schemas.openxmlformats.org/officeDocument/2006/relationships/slide"/><Relationship Id="rId23" Target="slides/slide22.xml" Type="http://schemas.openxmlformats.org/officeDocument/2006/relationships/slide"/><Relationship Id="rId24" Target="slides/slide23.xml" Type="http://schemas.openxmlformats.org/officeDocument/2006/relationships/slide"/><Relationship Id="rId25" Target="slides/slide24.xml" Type="http://schemas.openxmlformats.org/officeDocument/2006/relationships/slide"/><Relationship Id="rId26" Target="slides/slide25.xml" Type="http://schemas.openxmlformats.org/officeDocument/2006/relationships/slide"/><Relationship Id="rId27" Target="slides/slide26.xml" Type="http://schemas.openxmlformats.org/officeDocument/2006/relationships/slide"/><Relationship Id="rId28" Target="slides/slide27.xml" Type="http://schemas.openxmlformats.org/officeDocument/2006/relationships/slide"/><Relationship Id="rId29" Target="slides/slide28.xml" Type="http://schemas.openxmlformats.org/officeDocument/2006/relationships/slide"/>  <Relationship Id="rId30" Target="fonts/font1.fntdata" Type="http://schemas.openxmlformats.org/officeDocument/2006/relationships/font"/>  <Relationship Id="rId31" Target="fonts/font2.fntdata" Type="http://schemas.openxmlformats.org/officeDocument/2006/relationships/font"/>  <Relationship Id="rId32" Target="fonts/font3.fntdata" Type="http://schemas.openxmlformats.org/officeDocument/2006/relationships/font"/>  <Relationship Id="rId33" Target="fonts/font4.fntdata" Type="http://schemas.openxmlformats.org/officeDocument/2006/relationships/font"/>  <Relationship Id="rId34" Target="presProps.xml" Type="http://schemas.openxmlformats.org/officeDocument/2006/relationships/presProps"/>  <Relationship Id="rId35" Target="viewProps.xml" Type="http://schemas.openxmlformats.org/officeDocument/2006/relationships/viewProps"/>  <Relationship Id="rId36" Target="theme/theme1.xml" Type="http://schemas.openxmlformats.org/officeDocument/2006/relationships/theme"/>  <Relationship Id="rId37" Target="tableStyles.xml" Type="http://schemas.openxmlformats.org/officeDocument/2006/relationships/tableStyles"/></Relationships>
</file>

<file path=ppt/slideLayouts/_rels/slideLayout1.xml.rels><?xml version="1.0" encoding="UTF-8" standalone="yes"?>
<Relationships xmlns="http://schemas.openxmlformats.org/package/2006/relationships">
    <Relationship Id="rId1" Target="../slideMasters/slideMaster1.xml"
                 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  <Relationship Id="rId1" Target="../slideLayouts/slideLayout1.xml"
                  Type="http://schemas.openxmlformats.org/officeDocument/2006/relationships/slideLayout"/>
    <Relationship Id="rId2" Target="../theme/theme1.xml"
                  Type="http://schemas.openxmlformats.org/officeDocument/2006/relationships/theme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1" Type="http://schemas.openxmlformats.org/officeDocument/2006/relationships/image" Target="../media/image1.png"/><Relationship Id="rId102" Type="http://schemas.openxmlformats.org/officeDocument/2006/relationships/image" Target="../media/image2.png"/><Relationship Id="rId103" Type="http://schemas.openxmlformats.org/officeDocument/2006/relationships/image" Target="../media/image3.png"/><Relationship Id="rId104" Type="http://schemas.openxmlformats.org/officeDocument/2006/relationships/image" Target="../media/image4.png"/><Relationship Id="rId105" Type="http://schemas.openxmlformats.org/officeDocument/2006/relationships/image" Target="../media/image5.png"/><Relationship Id="rId106" Type="http://schemas.openxmlformats.org/officeDocument/2006/relationships/image" Target="../media/image6.png"/><Relationship Id="rId108" Type="http://schemas.openxmlformats.org/officeDocument/2006/relationships/image" Target="../media/image7.png"/></Relationships>
</file>

<file path=ppt/slides/_rels/slide1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01" Type="http://schemas.openxmlformats.org/officeDocument/2006/relationships/image" Target="../media/image22.png"/><Relationship Id="rId1002" Type="http://schemas.openxmlformats.org/officeDocument/2006/relationships/image" Target="../media/image11.png"/><Relationship Id="rId100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102" Type="http://schemas.openxmlformats.org/officeDocument/2006/relationships/image" Target="../media/image13.png"/><Relationship Id="rId1104" Type="http://schemas.openxmlformats.org/officeDocument/2006/relationships/image" Target="../media/image20.png"/></Relationships>
</file>

<file path=ppt/slides/_rels/slide1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202" Type="http://schemas.openxmlformats.org/officeDocument/2006/relationships/image" Target="../media/image13.png"/><Relationship Id="rId1204" Type="http://schemas.openxmlformats.org/officeDocument/2006/relationships/image" Target="../media/image21.png"/></Relationships>
</file>

<file path=ppt/slides/_rels/slide1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302" Type="http://schemas.openxmlformats.org/officeDocument/2006/relationships/image" Target="../media/image13.png"/><Relationship Id="rId1304" Type="http://schemas.openxmlformats.org/officeDocument/2006/relationships/image" Target="../media/image23.png"/></Relationships>
</file>

<file path=ppt/slides/_rels/slide1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402" Type="http://schemas.openxmlformats.org/officeDocument/2006/relationships/image" Target="../media/image13.png"/><Relationship Id="rId1404" Type="http://schemas.openxmlformats.org/officeDocument/2006/relationships/image" Target="../media/image24.png"/><Relationship Id="rId1405" Type="http://schemas.openxmlformats.org/officeDocument/2006/relationships/image" Target="../media/image25.png"/></Relationships>
</file>

<file path=ppt/slides/_rels/slide1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502" Type="http://schemas.openxmlformats.org/officeDocument/2006/relationships/image" Target="../media/image13.png"/><Relationship Id="rId1504" Type="http://schemas.openxmlformats.org/officeDocument/2006/relationships/image" Target="../media/image26.png"/></Relationships>
</file>

<file path=ppt/slides/_rels/slide1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602" Type="http://schemas.openxmlformats.org/officeDocument/2006/relationships/image" Target="../media/image13.png"/><Relationship Id="rId1604" Type="http://schemas.openxmlformats.org/officeDocument/2006/relationships/image" Target="../media/image27.png"/></Relationships>
</file>

<file path=ppt/slides/_rels/slide1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702" Type="http://schemas.openxmlformats.org/officeDocument/2006/relationships/image" Target="../media/image13.png"/><Relationship Id="rId1704" Type="http://schemas.openxmlformats.org/officeDocument/2006/relationships/image" Target="../media/image28.png"/></Relationships>
</file>

<file path=ppt/slides/_rels/slide1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802" Type="http://schemas.openxmlformats.org/officeDocument/2006/relationships/image" Target="../media/image13.png"/><Relationship Id="rId1804" Type="http://schemas.openxmlformats.org/officeDocument/2006/relationships/image" Target="../media/image29.png"/><Relationship Id="rId1805" Type="http://schemas.openxmlformats.org/officeDocument/2006/relationships/image" Target="../media/image30.png"/></Relationships>
</file>

<file path=ppt/slides/_rels/slide1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901" Type="http://schemas.openxmlformats.org/officeDocument/2006/relationships/image" Target="../media/image22.png"/><Relationship Id="rId1902" Type="http://schemas.openxmlformats.org/officeDocument/2006/relationships/image" Target="../media/image11.png"/><Relationship Id="rId1903" Type="http://schemas.openxmlformats.org/officeDocument/2006/relationships/image" Target="../media/image12.png"/></Relationships>
</file>

<file path=ppt/slides/_rels/slide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1" Type="http://schemas.openxmlformats.org/officeDocument/2006/relationships/image" Target="../media/image8.png"/><Relationship Id="rId202" Type="http://schemas.openxmlformats.org/officeDocument/2006/relationships/image" Target="../media/image8.png"/><Relationship Id="rId203" Type="http://schemas.openxmlformats.org/officeDocument/2006/relationships/image" Target="../media/image9.png"/><Relationship Id="rId204" Type="http://schemas.openxmlformats.org/officeDocument/2006/relationships/image" Target="../media/image10.png"/></Relationships>
</file>

<file path=ppt/slides/_rels/slide2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002" Type="http://schemas.openxmlformats.org/officeDocument/2006/relationships/image" Target="../media/image32.png"/><Relationship Id="rId2008" Type="http://schemas.openxmlformats.org/officeDocument/2006/relationships/image" Target="../media/image31.png"/><Relationship Id="rId20010" Type="http://schemas.openxmlformats.org/officeDocument/2006/relationships/image" Target="../media/image33.png"/><Relationship Id="rId20011" Type="http://schemas.openxmlformats.org/officeDocument/2006/relationships/image" Target="../media/image34.png"/><Relationship Id="rId20012" Type="http://schemas.openxmlformats.org/officeDocument/2006/relationships/image" Target="../media/image36.png"/><Relationship Id="rId20013" Type="http://schemas.openxmlformats.org/officeDocument/2006/relationships/image" Target="../media/image35.png"/><Relationship Id="rId20014" Type="http://schemas.openxmlformats.org/officeDocument/2006/relationships/image" Target="../media/image37.png"/><Relationship Id="rId20015" Type="http://schemas.openxmlformats.org/officeDocument/2006/relationships/image" Target="../media/image38.png"/><Relationship Id="rId20016" Type="http://schemas.openxmlformats.org/officeDocument/2006/relationships/image" Target="../media/image39.png"/><Relationship Id="rId20017" Type="http://schemas.openxmlformats.org/officeDocument/2006/relationships/image" Target="../media/image40.png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101" Type="http://schemas.openxmlformats.org/officeDocument/2006/relationships/image" Target="../media/image22.png"/><Relationship Id="rId2102" Type="http://schemas.openxmlformats.org/officeDocument/2006/relationships/image" Target="../media/image11.png"/><Relationship Id="rId2103" Type="http://schemas.openxmlformats.org/officeDocument/2006/relationships/image" Target="../media/image12.png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202" Type="http://schemas.openxmlformats.org/officeDocument/2006/relationships/image" Target="../media/image13.png"/></Relationships>
</file>

<file path=ppt/slides/_rels/slide2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301" Type="http://schemas.openxmlformats.org/officeDocument/2006/relationships/image" Target="../media/image17.png"/><Relationship Id="rId2303" Type="http://schemas.openxmlformats.org/officeDocument/2006/relationships/image" Target="../media/image13.png"/></Relationships>
</file>

<file path=ppt/slides/_rels/slide2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401" Type="http://schemas.openxmlformats.org/officeDocument/2006/relationships/image" Target="../media/image19.png"/><Relationship Id="rId2403" Type="http://schemas.openxmlformats.org/officeDocument/2006/relationships/image" Target="../media/image13.png"/></Relationships>
</file>

<file path=ppt/slides/_rels/slide2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501" Type="http://schemas.openxmlformats.org/officeDocument/2006/relationships/image" Target="../media/image22.png"/><Relationship Id="rId2502" Type="http://schemas.openxmlformats.org/officeDocument/2006/relationships/image" Target="../media/image11.png"/><Relationship Id="rId2503" Type="http://schemas.openxmlformats.org/officeDocument/2006/relationships/image" Target="../media/image12.png"/></Relationships>
</file>

<file path=ppt/slides/_rels/slide2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602" Type="http://schemas.openxmlformats.org/officeDocument/2006/relationships/image" Target="../media/image13.png"/><Relationship Id="rId2604" Type="http://schemas.openxmlformats.org/officeDocument/2006/relationships/image" Target="../media/image41.jpeg"/></Relationships>
</file>

<file path=ppt/slides/_rels/slide2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702" Type="http://schemas.openxmlformats.org/officeDocument/2006/relationships/image" Target="../media/image13.png"/><Relationship Id="rId2704" Type="http://schemas.openxmlformats.org/officeDocument/2006/relationships/image" Target="../media/image44.jpeg"/></Relationships>
</file>

<file path=ppt/slides/_rels/slide2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801" Type="http://schemas.openxmlformats.org/officeDocument/2006/relationships/image" Target="../media/image42.png"/><Relationship Id="rId2802" Type="http://schemas.openxmlformats.org/officeDocument/2006/relationships/image" Target="../media/image43.png"/></Relationships>
</file>

<file path=ppt/slides/_rels/slide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301" Type="http://schemas.openxmlformats.org/officeDocument/2006/relationships/image" Target="../media/image22.png"/><Relationship Id="rId302" Type="http://schemas.openxmlformats.org/officeDocument/2006/relationships/image" Target="../media/image11.png"/><Relationship Id="rId303" Type="http://schemas.openxmlformats.org/officeDocument/2006/relationships/image" Target="../media/image12.png"/></Relationships>
</file>

<file path=ppt/slides/_rels/slide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402" Type="http://schemas.openxmlformats.org/officeDocument/2006/relationships/image" Target="../media/image13.png"/><Relationship Id="rId404" Type="http://schemas.openxmlformats.org/officeDocument/2006/relationships/image" Target="../media/image14.png"/></Relationships>
</file>

<file path=ppt/slides/_rels/slide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502" Type="http://schemas.openxmlformats.org/officeDocument/2006/relationships/image" Target="../media/image13.png"/><Relationship Id="rId504" Type="http://schemas.openxmlformats.org/officeDocument/2006/relationships/image" Target="../media/image15.png"/></Relationships>
</file>

<file path=ppt/slides/_rels/slide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601" Type="http://schemas.openxmlformats.org/officeDocument/2006/relationships/image" Target="../media/image16.png"/><Relationship Id="rId603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701" Type="http://schemas.openxmlformats.org/officeDocument/2006/relationships/image" Target="../media/image18.png"/><Relationship Id="rId703" Type="http://schemas.openxmlformats.org/officeDocument/2006/relationships/image" Target="../media/image13.png"/></Relationships>
</file>

<file path=ppt/slides/_rels/slide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801" Type="http://schemas.openxmlformats.org/officeDocument/2006/relationships/image" Target="../media/image17.png"/><Relationship Id="rId803" Type="http://schemas.openxmlformats.org/officeDocument/2006/relationships/image" Target="../media/image13.png"/></Relationships>
</file>

<file path=ppt/slides/_rels/slide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902" Type="http://schemas.openxmlformats.org/officeDocument/2006/relationships/image" Target="../media/image13.png"/><Relationship Id="rId90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>
          <a:blip r:embed="rId101">
                </a:blip>
          <a:srcRect/>
          <a:stretch>
            <a:fillRect/>
          </a:stretch>
        </p:blipFill>
        <p:spPr>
          <a:xfrm rot="0" flipV="0" flipH="0">
            <a:off x="-12700" y="-12700"/>
            <a:ext cx="24422100" cy="137414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102">
                </a:blip>
          <a:srcRect/>
          <a:stretch>
            <a:fillRect/>
          </a:stretch>
        </p:blipFill>
        <p:spPr>
          <a:xfrm rot="0" flipV="0" flipH="0">
            <a:off x="-57784" y="5052237"/>
            <a:ext cx="24441784" cy="8663762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103">
                </a:blip>
          <a:srcRect l="1058" r="1058" b="5293"/>
          <a:stretch>
            <a:fillRect/>
          </a:stretch>
        </p:blipFill>
        <p:spPr>
          <a:xfrm rot="0" flipV="0" flipH="0">
            <a:off x="114300" y="8496300"/>
            <a:ext cx="12103100" cy="5283790"/>
          </a:xfrm>
          <a:prstGeom prst="rect">
            <a:avLst/>
          </a:prstGeom>
        </p:spPr>
      </p:pic>
      <p:pic>
        <p:nvPicPr>
          <p:cNvPr id="104" name="image 104"/>
          <p:cNvPicPr>
            <a:picLocks noChangeAspect="1"/>
          </p:cNvPicPr>
          <p:nvPr/>
        </p:nvPicPr>
        <p:blipFill>
          <a:blip r:embed="rId104">
                </a:blip>
          <a:srcRect b="23459"/>
          <a:stretch>
            <a:fillRect/>
          </a:stretch>
        </p:blipFill>
        <p:spPr>
          <a:xfrm rot="0" flipV="0" flipH="0">
            <a:off x="12623800" y="9321800"/>
            <a:ext cx="11518900" cy="4432595"/>
          </a:xfrm>
          <a:prstGeom prst="rect">
            <a:avLst/>
          </a:prstGeom>
        </p:spPr>
      </p:pic>
      <p:pic>
        <p:nvPicPr>
          <p:cNvPr id="105" name="image 105"/>
          <p:cNvPicPr>
            <a:picLocks noChangeAspect="1"/>
          </p:cNvPicPr>
          <p:nvPr/>
        </p:nvPicPr>
        <p:blipFill>
          <a:blip r:embed="rId105">
                </a:blip>
          <a:srcRect/>
          <a:stretch>
            <a:fillRect/>
          </a:stretch>
        </p:blipFill>
        <p:spPr>
          <a:xfrm rot="0" flipV="0" flipH="0">
            <a:off x="889000" y="3644900"/>
            <a:ext cx="927100" cy="927100"/>
          </a:xfrm>
          <a:prstGeom prst="rect">
            <a:avLst/>
          </a:prstGeom>
        </p:spPr>
      </p:pic>
      <p:pic>
        <p:nvPicPr>
          <p:cNvPr id="106" name="image 106"/>
          <p:cNvPicPr>
            <a:picLocks noChangeAspect="1"/>
          </p:cNvPicPr>
          <p:nvPr/>
        </p:nvPicPr>
        <p:blipFill>
          <a:blip r:embed="rId106">
                </a:blip>
          <a:srcRect/>
          <a:stretch>
            <a:fillRect/>
          </a:stretch>
        </p:blipFill>
        <p:spPr>
          <a:xfrm rot="0" flipV="0" flipH="0">
            <a:off x="21958300" y="1778000"/>
            <a:ext cx="1866900" cy="1866900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-12700" y="3147237"/>
            <a:ext cx="24378232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203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数据库与系统设计答辩PPT</a:t>
            </a:r>
            <a:endParaRPr lang="zh-CN" altLang="en-US"/>
          </a:p>
        </p:txBody>
      </p:sp>
      <p:pic>
        <p:nvPicPr>
          <p:cNvPr id="108" name="image 108"/>
          <p:cNvPicPr>
            <a:picLocks noChangeAspect="1"/>
          </p:cNvPicPr>
          <p:nvPr/>
        </p:nvPicPr>
        <p:blipFill>
          <a:blip r:embed="rId108">
                </a:blip>
          <a:srcRect/>
          <a:stretch>
            <a:fillRect/>
          </a:stretch>
        </p:blipFill>
        <p:spPr>
          <a:xfrm rot="0" flipV="0" flipH="0">
            <a:off x="9829799" y="7327900"/>
            <a:ext cx="4749800" cy="889000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5085059" y="7404100"/>
            <a:ext cx="14213880" cy="584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3810" i="0" b="0" dirty="0" smtClean="0" lang="zh-CN">
                <a:solidFill>
                  <a:srgbClr val="367BF0"/>
                </a:solidFill>
                <a:latin typeface="OPPOSans-M"/>
                <a:ea typeface="OPPOSans-M"/>
              </a:rPr>
              <a:t>超智红黄寒冰队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image 1001"/>
          <p:cNvPicPr>
            <a:picLocks noChangeAspect="1"/>
          </p:cNvPicPr>
          <p:nvPr/>
        </p:nvPicPr>
        <p:blipFill>
          <a:blip r:embed="rId1001">
                </a:blip>
          <a:srcRect/>
          <a:stretch>
            <a:fillRect/>
          </a:stretch>
        </p:blipFill>
        <p:spPr>
          <a:xfrm rot="0" flipV="0" flipH="0">
            <a:off x="-50800" y="5829300"/>
            <a:ext cx="24460200" cy="6705600"/>
          </a:xfrm>
          <a:prstGeom prst="rect">
            <a:avLst/>
          </a:prstGeom>
        </p:spPr>
      </p:pic>
      <p:pic>
        <p:nvPicPr>
          <p:cNvPr id="1002" name="image 1002"/>
          <p:cNvPicPr>
            <a:picLocks noChangeAspect="1"/>
          </p:cNvPicPr>
          <p:nvPr/>
        </p:nvPicPr>
        <p:blipFill>
          <a:blip r:embed="rId1002">
                </a:blip>
          <a:srcRect/>
          <a:stretch>
            <a:fillRect/>
          </a:stretch>
        </p:blipFill>
        <p:spPr>
          <a:xfrm rot="0" flipV="0" flipH="0">
            <a:off x="3454400" y="0"/>
            <a:ext cx="5778500" cy="13766800"/>
          </a:xfrm>
          <a:prstGeom prst="rect">
            <a:avLst/>
          </a:prstGeom>
        </p:spPr>
      </p:pic>
      <p:pic>
        <p:nvPicPr>
          <p:cNvPr id="1003" name="image 1003"/>
          <p:cNvPicPr>
            <a:picLocks noChangeAspect="1"/>
          </p:cNvPicPr>
          <p:nvPr/>
        </p:nvPicPr>
        <p:blipFill>
          <a:blip r:embed="rId1003">
                </a:blip>
          <a:srcRect/>
          <a:stretch>
            <a:fillRect/>
          </a:stretch>
        </p:blipFill>
        <p:spPr>
          <a:xfrm rot="0" flipV="0" flipH="0">
            <a:off x="3454400" y="13144500"/>
            <a:ext cx="5778500" cy="609600"/>
          </a:xfrm>
          <a:prstGeom prst="rect">
            <a:avLst/>
          </a:prstGeom>
        </p:spPr>
      </p:pic>
      <p:sp>
        <p:nvSpPr>
          <p:cNvPr id="1004" name="Object 1004"/>
          <p:cNvSpPr txBox="1"/>
          <p:nvPr/>
        </p:nvSpPr>
        <p:spPr>
          <a:xfrm>
            <a:off x="2479789" y="9105900"/>
            <a:ext cx="7727720" cy="3632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386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02</a:t>
            </a:r>
            <a:endParaRPr lang="zh-CN" altLang="en-US"/>
          </a:p>
        </p:txBody>
      </p:sp>
      <p:sp>
        <p:nvSpPr>
          <p:cNvPr id="1005" name="Object 1005"/>
          <p:cNvSpPr txBox="1"/>
          <p:nvPr/>
        </p:nvSpPr>
        <p:spPr>
          <a:xfrm>
            <a:off x="9430640" y="1916933"/>
            <a:ext cx="13751957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0000" i="0" b="0" dirty="0" smtClean="0" lang="zh-CN">
                <a:solidFill>
                  <a:srgbClr val="4987F4"/>
                </a:solidFill>
                <a:latin typeface="OPPOSans-H"/>
                <a:ea typeface="OPPOSans-H"/>
              </a:rPr>
              <a:t>功能展示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组合 11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102" name="image 1102"/>
            <p:cNvPicPr>
              <a:picLocks noChangeAspect="1"/>
            </p:cNvPicPr>
            <p:nvPr/>
          </p:nvPicPr>
          <p:blipFill>
            <a:blip r:embed="rId11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103" name="Object 1103"/>
            <p:cNvSpPr txBox="1"/>
            <p:nvPr/>
          </p:nvSpPr>
          <p:spPr>
            <a:xfrm>
              <a:off x="178255" y="1174750"/>
              <a:ext cx="4673144" cy="901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9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首页</a:t>
              </a:r>
              <a:endParaRPr lang="zh-CN" altLang="en-US"/>
            </a:p>
          </p:txBody>
        </p:sp>
      </p:grpSp>
      <p:pic>
        <p:nvPicPr>
          <p:cNvPr id="1104" name="image 1104"/>
          <p:cNvPicPr>
            <a:picLocks noChangeAspect="1"/>
          </p:cNvPicPr>
          <p:nvPr/>
        </p:nvPicPr>
        <p:blipFill>
          <a:blip r:embed="rId1104">
                </a:blip>
          <a:srcRect t="0" b="0"/>
          <a:stretch>
            <a:fillRect/>
          </a:stretch>
        </p:blipFill>
        <p:spPr>
          <a:xfrm rot="0" flipV="0" flipH="0">
            <a:off x="8391384" y="0"/>
            <a:ext cx="6304176" cy="136506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组合 12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202" name="image 1202"/>
            <p:cNvPicPr>
              <a:picLocks noChangeAspect="1"/>
            </p:cNvPicPr>
            <p:nvPr/>
          </p:nvPicPr>
          <p:blipFill>
            <a:blip r:embed="rId12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203" name="Object 1203"/>
            <p:cNvSpPr txBox="1"/>
            <p:nvPr/>
          </p:nvSpPr>
          <p:spPr>
            <a:xfrm>
              <a:off x="178255" y="1174750"/>
              <a:ext cx="4673144" cy="901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9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我的</a:t>
              </a:r>
              <a:endParaRPr lang="zh-CN" altLang="en-US"/>
            </a:p>
          </p:txBody>
        </p:sp>
      </p:grpSp>
      <p:pic>
        <p:nvPicPr>
          <p:cNvPr id="1204" name="image 1204"/>
          <p:cNvPicPr>
            <a:picLocks noChangeAspect="1"/>
          </p:cNvPicPr>
          <p:nvPr/>
        </p:nvPicPr>
        <p:blipFill>
          <a:blip r:embed="rId1204">
                </a:blip>
          <a:srcRect/>
          <a:stretch>
            <a:fillRect/>
          </a:stretch>
        </p:blipFill>
        <p:spPr>
          <a:xfrm rot="0" flipV="0" flipH="0">
            <a:off x="8233970" y="0"/>
            <a:ext cx="6338472" cy="13724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组合 13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302" name="image 1302"/>
            <p:cNvPicPr>
              <a:picLocks noChangeAspect="1"/>
            </p:cNvPicPr>
            <p:nvPr/>
          </p:nvPicPr>
          <p:blipFill>
            <a:blip r:embed="rId13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303" name="Object 13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未签到页面</a:t>
              </a:r>
              <a:endParaRPr lang="zh-CN" altLang="en-US"/>
            </a:p>
          </p:txBody>
        </p:sp>
      </p:grpSp>
      <p:pic>
        <p:nvPicPr>
          <p:cNvPr id="1304" name="image 1304"/>
          <p:cNvPicPr>
            <a:picLocks noChangeAspect="1"/>
          </p:cNvPicPr>
          <p:nvPr/>
        </p:nvPicPr>
        <p:blipFill>
          <a:blip r:embed="rId1304">
                </a:blip>
          <a:srcRect t="0" b="0"/>
          <a:stretch>
            <a:fillRect/>
          </a:stretch>
        </p:blipFill>
        <p:spPr>
          <a:xfrm rot="0" flipV="0" flipH="0">
            <a:off x="8062493" y="0"/>
            <a:ext cx="6304176" cy="136506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组合 14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402" name="image 1402"/>
            <p:cNvPicPr>
              <a:picLocks noChangeAspect="1"/>
            </p:cNvPicPr>
            <p:nvPr/>
          </p:nvPicPr>
          <p:blipFill>
            <a:blip r:embed="rId14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403" name="Object 1403"/>
            <p:cNvSpPr txBox="1"/>
            <p:nvPr/>
          </p:nvSpPr>
          <p:spPr>
            <a:xfrm>
              <a:off x="178255" y="1174750"/>
              <a:ext cx="4673144" cy="9017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59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签到成功界面</a:t>
              </a:r>
              <a:endParaRPr lang="zh-CN" altLang="en-US"/>
            </a:p>
          </p:txBody>
        </p:sp>
      </p:grpSp>
      <p:pic>
        <p:nvPicPr>
          <p:cNvPr id="1404" name="image 1404"/>
          <p:cNvPicPr>
            <a:picLocks noChangeAspect="1"/>
          </p:cNvPicPr>
          <p:nvPr/>
        </p:nvPicPr>
        <p:blipFill>
          <a:blip r:embed="rId1404">
                </a:blip>
          <a:srcRect/>
          <a:stretch>
            <a:fillRect/>
          </a:stretch>
        </p:blipFill>
        <p:spPr>
          <a:xfrm rot="0" flipV="0" flipH="0">
            <a:off x="14578611" y="0"/>
            <a:ext cx="6305174" cy="13652804"/>
          </a:xfrm>
          <a:prstGeom prst="rect">
            <a:avLst/>
          </a:prstGeom>
        </p:spPr>
      </p:pic>
      <p:pic>
        <p:nvPicPr>
          <p:cNvPr id="1405" name="image 1405"/>
          <p:cNvPicPr>
            <a:picLocks noChangeAspect="1"/>
          </p:cNvPicPr>
          <p:nvPr/>
        </p:nvPicPr>
        <p:blipFill>
          <a:blip r:embed="rId1405">
                </a:blip>
          <a:srcRect/>
          <a:stretch>
            <a:fillRect/>
          </a:stretch>
        </p:blipFill>
        <p:spPr>
          <a:xfrm rot="0" flipV="0" flipH="0">
            <a:off x="6587793" y="0"/>
            <a:ext cx="6305174" cy="136528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组合 15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502" name="image 1502"/>
            <p:cNvPicPr>
              <a:picLocks noChangeAspect="1"/>
            </p:cNvPicPr>
            <p:nvPr/>
          </p:nvPicPr>
          <p:blipFill>
            <a:blip r:embed="rId15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503" name="Object 15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排行榜</a:t>
              </a:r>
              <a:endParaRPr lang="zh-CN" altLang="en-US"/>
            </a:p>
          </p:txBody>
        </p:sp>
      </p:grpSp>
      <p:pic>
        <p:nvPicPr>
          <p:cNvPr id="1504" name="image 1504"/>
          <p:cNvPicPr>
            <a:picLocks noChangeAspect="1"/>
          </p:cNvPicPr>
          <p:nvPr/>
        </p:nvPicPr>
        <p:blipFill>
          <a:blip r:embed="rId1504">
                </a:blip>
          <a:srcRect/>
          <a:stretch>
            <a:fillRect/>
          </a:stretch>
        </p:blipFill>
        <p:spPr>
          <a:xfrm rot="0" flipV="0" flipH="0">
            <a:off x="8679810" y="0"/>
            <a:ext cx="6338472" cy="13724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组合 16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602" name="image 1602"/>
            <p:cNvPicPr>
              <a:picLocks noChangeAspect="1"/>
            </p:cNvPicPr>
            <p:nvPr/>
          </p:nvPicPr>
          <p:blipFill>
            <a:blip r:embed="rId16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603" name="Object 16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学习记录</a:t>
              </a:r>
              <a:endParaRPr lang="zh-CN" altLang="en-US"/>
            </a:p>
          </p:txBody>
        </p:sp>
      </p:grpSp>
      <p:pic>
        <p:nvPicPr>
          <p:cNvPr id="1604" name="image 1604"/>
          <p:cNvPicPr>
            <a:picLocks noChangeAspect="1"/>
          </p:cNvPicPr>
          <p:nvPr/>
        </p:nvPicPr>
        <p:blipFill>
          <a:blip r:embed="rId1604">
                </a:blip>
          <a:srcRect/>
          <a:stretch>
            <a:fillRect/>
          </a:stretch>
        </p:blipFill>
        <p:spPr>
          <a:xfrm rot="0" flipV="0" flipH="0">
            <a:off x="8371152" y="0"/>
            <a:ext cx="6338472" cy="13724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组合 17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702" name="image 1702"/>
            <p:cNvPicPr>
              <a:picLocks noChangeAspect="1"/>
            </p:cNvPicPr>
            <p:nvPr/>
          </p:nvPicPr>
          <p:blipFill>
            <a:blip r:embed="rId17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703" name="Object 17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番茄钟</a:t>
              </a:r>
              <a:endParaRPr lang="zh-CN" altLang="en-US"/>
            </a:p>
          </p:txBody>
        </p:sp>
      </p:grpSp>
      <p:pic>
        <p:nvPicPr>
          <p:cNvPr id="1704" name="image 1704"/>
          <p:cNvPicPr>
            <a:picLocks noChangeAspect="1"/>
          </p:cNvPicPr>
          <p:nvPr/>
        </p:nvPicPr>
        <p:blipFill>
          <a:blip r:embed="rId1704">
                </a:blip>
          <a:srcRect/>
          <a:stretch>
            <a:fillRect/>
          </a:stretch>
        </p:blipFill>
        <p:spPr>
          <a:xfrm rot="0" flipV="0" flipH="0">
            <a:off x="8714105" y="0"/>
            <a:ext cx="6407063" cy="138734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组合 18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1802" name="image 1802"/>
            <p:cNvPicPr>
              <a:picLocks noChangeAspect="1"/>
            </p:cNvPicPr>
            <p:nvPr/>
          </p:nvPicPr>
          <p:blipFill>
            <a:blip r:embed="rId18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1803" name="Object 18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倒计时</a:t>
              </a:r>
              <a:endParaRPr lang="zh-CN" altLang="en-US"/>
            </a:p>
          </p:txBody>
        </p:sp>
      </p:grpSp>
      <p:pic>
        <p:nvPicPr>
          <p:cNvPr id="1804" name="image 1804"/>
          <p:cNvPicPr>
            <a:picLocks noChangeAspect="1"/>
          </p:cNvPicPr>
          <p:nvPr/>
        </p:nvPicPr>
        <p:blipFill>
          <a:blip r:embed="rId1804">
                </a:blip>
          <a:srcRect/>
          <a:stretch>
            <a:fillRect/>
          </a:stretch>
        </p:blipFill>
        <p:spPr>
          <a:xfrm rot="0" flipV="0" flipH="0">
            <a:off x="6999337" y="0"/>
            <a:ext cx="6338472" cy="13724905"/>
          </a:xfrm>
          <a:prstGeom prst="rect">
            <a:avLst/>
          </a:prstGeom>
        </p:spPr>
      </p:pic>
      <p:pic>
        <p:nvPicPr>
          <p:cNvPr id="1805" name="image 1805"/>
          <p:cNvPicPr>
            <a:picLocks noChangeAspect="1"/>
          </p:cNvPicPr>
          <p:nvPr/>
        </p:nvPicPr>
        <p:blipFill>
          <a:blip r:embed="rId1805">
                </a:blip>
          <a:srcRect t="0" b="0"/>
          <a:stretch>
            <a:fillRect/>
          </a:stretch>
        </p:blipFill>
        <p:spPr>
          <a:xfrm rot="0" flipV="0" flipH="0">
            <a:off x="15484223" y="0"/>
            <a:ext cx="6338471" cy="137249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image 1901"/>
          <p:cNvPicPr>
            <a:picLocks noChangeAspect="1"/>
          </p:cNvPicPr>
          <p:nvPr/>
        </p:nvPicPr>
        <p:blipFill>
          <a:blip r:embed="rId1901">
                </a:blip>
          <a:srcRect/>
          <a:stretch>
            <a:fillRect/>
          </a:stretch>
        </p:blipFill>
        <p:spPr>
          <a:xfrm rot="0" flipV="0" flipH="0">
            <a:off x="-50800" y="5829300"/>
            <a:ext cx="24460200" cy="6705600"/>
          </a:xfrm>
          <a:prstGeom prst="rect">
            <a:avLst/>
          </a:prstGeom>
        </p:spPr>
      </p:pic>
      <p:pic>
        <p:nvPicPr>
          <p:cNvPr id="1902" name="image 1902"/>
          <p:cNvPicPr>
            <a:picLocks noChangeAspect="1"/>
          </p:cNvPicPr>
          <p:nvPr/>
        </p:nvPicPr>
        <p:blipFill>
          <a:blip r:embed="rId1902">
                </a:blip>
          <a:srcRect/>
          <a:stretch>
            <a:fillRect/>
          </a:stretch>
        </p:blipFill>
        <p:spPr>
          <a:xfrm rot="0" flipV="0" flipH="0">
            <a:off x="3454400" y="0"/>
            <a:ext cx="5778500" cy="13766800"/>
          </a:xfrm>
          <a:prstGeom prst="rect">
            <a:avLst/>
          </a:prstGeom>
        </p:spPr>
      </p:pic>
      <p:pic>
        <p:nvPicPr>
          <p:cNvPr id="1903" name="image 1903"/>
          <p:cNvPicPr>
            <a:picLocks noChangeAspect="1"/>
          </p:cNvPicPr>
          <p:nvPr/>
        </p:nvPicPr>
        <p:blipFill>
          <a:blip r:embed="rId1903">
                </a:blip>
          <a:srcRect/>
          <a:stretch>
            <a:fillRect/>
          </a:stretch>
        </p:blipFill>
        <p:spPr>
          <a:xfrm rot="0" flipV="0" flipH="0">
            <a:off x="3454400" y="13144500"/>
            <a:ext cx="5778500" cy="609600"/>
          </a:xfrm>
          <a:prstGeom prst="rect">
            <a:avLst/>
          </a:prstGeom>
        </p:spPr>
      </p:pic>
      <p:sp>
        <p:nvSpPr>
          <p:cNvPr id="1904" name="Object 1904"/>
          <p:cNvSpPr txBox="1"/>
          <p:nvPr/>
        </p:nvSpPr>
        <p:spPr>
          <a:xfrm>
            <a:off x="2479789" y="9105900"/>
            <a:ext cx="7727720" cy="3632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386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03</a:t>
            </a:r>
            <a:endParaRPr lang="zh-CN" altLang="en-US"/>
          </a:p>
        </p:txBody>
      </p:sp>
      <p:sp>
        <p:nvSpPr>
          <p:cNvPr id="1905" name="Object 1905"/>
          <p:cNvSpPr txBox="1"/>
          <p:nvPr/>
        </p:nvSpPr>
        <p:spPr>
          <a:xfrm>
            <a:off x="9430640" y="1916933"/>
            <a:ext cx="13751957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0000" i="0" b="0" dirty="0" smtClean="0" lang="zh-CN">
                <a:solidFill>
                  <a:srgbClr val="4987F4"/>
                </a:solidFill>
                <a:latin typeface="OPPOSans-H"/>
                <a:ea typeface="OPPOSans-H"/>
              </a:rPr>
              <a:t>安全保密设计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01">
            <a:alphaModFix amt="20000"/>
          </a:blip>
          <a:srcRect b="25689"/>
          <a:stretch>
            <a:fillRect/>
          </a:stretch>
        </p:blipFill>
        <p:spPr>
          <a:xfrm rot="0" flipV="0" flipH="0">
            <a:off x="292100" y="9296400"/>
            <a:ext cx="11264900" cy="4426179"/>
          </a:xfrm>
          <a:prstGeom prst="rect">
            <a:avLst/>
          </a:prstGeom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202">
            <a:alphaModFix amt="20000"/>
          </a:blip>
          <a:srcRect b="21578"/>
          <a:stretch>
            <a:fillRect/>
          </a:stretch>
        </p:blipFill>
        <p:spPr>
          <a:xfrm rot="0" flipV="0" flipH="0">
            <a:off x="12560300" y="9093200"/>
            <a:ext cx="11264900" cy="4670998"/>
          </a:xfrm>
          <a:prstGeom prst="rect">
            <a:avLst/>
          </a:prstGeom>
        </p:spPr>
      </p:pic>
      <p:pic>
        <p:nvPicPr>
          <p:cNvPr id="203" name="image 203"/>
          <p:cNvPicPr>
            <a:picLocks noChangeAspect="1"/>
          </p:cNvPicPr>
          <p:nvPr/>
        </p:nvPicPr>
        <p:blipFill>
          <a:blip r:embed="rId203">
                </a:blip>
          <a:srcRect/>
          <a:stretch>
            <a:fillRect/>
          </a:stretch>
        </p:blipFill>
        <p:spPr>
          <a:xfrm rot="0" flipV="0" flipH="0">
            <a:off x="13530162" y="1062727"/>
            <a:ext cx="7475102" cy="7475102"/>
          </a:xfrm>
          <a:prstGeom prst="rect">
            <a:avLst/>
          </a:prstGeom>
        </p:spPr>
      </p:pic>
      <p:pic>
        <p:nvPicPr>
          <p:cNvPr id="204" name="image 204"/>
          <p:cNvPicPr>
            <a:picLocks noChangeAspect="1"/>
          </p:cNvPicPr>
          <p:nvPr/>
        </p:nvPicPr>
        <p:blipFill>
          <a:blip r:embed="rId204">
                </a:blip>
          <a:srcRect l="0" t="0" r="0" b="0"/>
          <a:stretch>
            <a:fillRect/>
          </a:stretch>
        </p:blipFill>
        <p:spPr>
          <a:xfrm rot="0" flipV="0" flipH="0">
            <a:off x="1685214" y="514001"/>
            <a:ext cx="9189870" cy="91898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1" name="组合 20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2002" name="image 2002"/>
            <p:cNvPicPr>
              <a:picLocks noChangeAspect="1"/>
            </p:cNvPicPr>
            <p:nvPr/>
          </p:nvPicPr>
          <p:blipFill>
            <a:blip r:embed="rId20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2003" name="Object 2003"/>
            <p:cNvSpPr txBox="1"/>
            <p:nvPr/>
          </p:nvSpPr>
          <p:spPr>
            <a:xfrm>
              <a:off x="158214" y="1174750"/>
              <a:ext cx="4712006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安全设计</a:t>
              </a:r>
              <a:endParaRPr lang="zh-CN" altLang="en-US"/>
            </a:p>
          </p:txBody>
        </p:sp>
      </p:grpSp>
      <p:grpSp>
        <p:nvGrpSpPr>
          <p:cNvPr id="2004" name="组合 2004"/>
          <p:cNvGrpSpPr/>
          <p:nvPr/>
        </p:nvGrpSpPr>
        <p:grpSpPr>
          <a:xfrm>
            <a:off x="4098841" y="2287745"/>
            <a:ext cx="14012326" cy="1592721"/>
            <a:chOff x="4098841" y="2287745"/>
            <a:chExt cx="14012326" cy="1592721"/>
          </a:xfrm>
        </p:grpSpPr>
        <p:sp>
          <p:nvSpPr>
            <p:cNvPr id="2006" name="Object 2006"/>
            <p:cNvSpPr txBox="1"/>
            <p:nvPr/>
          </p:nvSpPr>
          <p:spPr>
            <a:xfrm>
              <a:off x="7639395" y="2585066"/>
              <a:ext cx="10624172" cy="12192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sz="4000" i="0" b="0" dirty="0" smtClean="0" lang="zh-CN">
                  <a:solidFill>
                    <a:srgbClr val="333333"/>
                  </a:solidFill>
                  <a:latin typeface="OPPOSans-R"/>
                  <a:ea typeface="OPPOSans-R"/>
                </a:rPr>
                <a:t>每天进行数据备份是保障系统安全的重要手段，保证备份安全</a:t>
              </a:r>
              <a:endParaRPr lang="zh-CN" altLang="en-US"/>
            </a:p>
          </p:txBody>
        </p:sp>
      </p:grpSp>
      <p:grpSp>
        <p:nvGrpSpPr>
          <p:cNvPr id="2007" name="组合 2007"/>
          <p:cNvGrpSpPr/>
          <p:nvPr/>
        </p:nvGrpSpPr>
        <p:grpSpPr>
          <a:xfrm>
            <a:off x="3715180" y="4356100"/>
            <a:ext cx="6444819" cy="7467600"/>
            <a:chOff x="3715180" y="4356100"/>
            <a:chExt cx="6444819" cy="7467600"/>
          </a:xfrm>
        </p:grpSpPr>
        <p:pic>
          <p:nvPicPr>
            <p:cNvPr id="2008" name="image 2008"/>
            <p:cNvPicPr>
              <a:picLocks noChangeAspect="1"/>
            </p:cNvPicPr>
            <p:nvPr/>
          </p:nvPicPr>
          <p:blipFill>
            <a:blip r:embed="rId2008">
                </a:blip>
            <a:srcRect/>
            <a:stretch>
              <a:fillRect/>
            </a:stretch>
          </p:blipFill>
          <p:spPr>
            <a:xfrm rot="0" flipV="0" flipH="0">
              <a:off x="3715180" y="5675863"/>
              <a:ext cx="4026883" cy="4537172"/>
            </a:xfrm>
            <a:prstGeom prst="rect">
              <a:avLst/>
            </a:prstGeom>
          </p:spPr>
        </p:pic>
        <p:grpSp>
          <p:nvGrpSpPr>
            <p:cNvPr id="2009" name="组合 2009"/>
            <p:cNvGrpSpPr/>
            <p:nvPr/>
          </p:nvGrpSpPr>
          <p:grpSpPr>
            <a:xfrm>
              <a:off x="5448300" y="4356100"/>
              <a:ext cx="4711700" cy="7467600"/>
              <a:chOff x="5448300" y="4356100"/>
              <a:chExt cx="4711700" cy="7467600"/>
            </a:xfrm>
          </p:grpSpPr>
          <p:pic>
            <p:nvPicPr>
              <p:cNvPr id="20010" name="image 20010"/>
              <p:cNvPicPr>
                <a:picLocks noChangeAspect="1"/>
              </p:cNvPicPr>
              <p:nvPr/>
            </p:nvPicPr>
            <p:blipFill>
              <a:blip r:embed="rId20010">
                </a:blip>
              <a:srcRect/>
              <a:stretch>
                <a:fillRect/>
              </a:stretch>
            </p:blipFill>
            <p:spPr>
              <a:xfrm rot="0" flipV="0" flipH="0">
                <a:off x="5791200" y="4508500"/>
                <a:ext cx="4229100" cy="7175500"/>
              </a:xfrm>
              <a:prstGeom prst="rect">
                <a:avLst/>
              </a:prstGeom>
            </p:spPr>
          </p:pic>
          <p:pic>
            <p:nvPicPr>
              <p:cNvPr id="20011" name="image 20011"/>
              <p:cNvPicPr>
                <a:picLocks noChangeAspect="1"/>
              </p:cNvPicPr>
              <p:nvPr/>
            </p:nvPicPr>
            <p:blipFill>
              <a:blip r:embed="rId20011">
                </a:blip>
              <a:srcRect/>
              <a:stretch>
                <a:fillRect/>
              </a:stretch>
            </p:blipFill>
            <p:spPr>
              <a:xfrm rot="0" flipV="0" flipH="0">
                <a:off x="5524500" y="4356100"/>
                <a:ext cx="673100" cy="673100"/>
              </a:xfrm>
              <a:prstGeom prst="rect">
                <a:avLst/>
              </a:prstGeom>
            </p:spPr>
          </p:pic>
          <p:pic>
            <p:nvPicPr>
              <p:cNvPr id="20012" name="image 20012"/>
              <p:cNvPicPr>
                <a:picLocks noChangeAspect="1"/>
              </p:cNvPicPr>
              <p:nvPr/>
            </p:nvPicPr>
            <p:blipFill>
              <a:blip r:embed="rId20012">
                </a:blip>
              <a:srcRect/>
              <a:stretch>
                <a:fillRect/>
              </a:stretch>
            </p:blipFill>
            <p:spPr>
              <a:xfrm rot="0" flipV="0" flipH="0">
                <a:off x="7454900" y="4660900"/>
                <a:ext cx="673100" cy="673100"/>
              </a:xfrm>
              <a:prstGeom prst="rect">
                <a:avLst/>
              </a:prstGeom>
            </p:spPr>
          </p:pic>
          <p:pic>
            <p:nvPicPr>
              <p:cNvPr id="20013" name="image 20013"/>
              <p:cNvPicPr>
                <a:picLocks noChangeAspect="1"/>
              </p:cNvPicPr>
              <p:nvPr/>
            </p:nvPicPr>
            <p:blipFill>
              <a:blip r:embed="rId20013">
                </a:blip>
              <a:srcRect/>
              <a:stretch>
                <a:fillRect/>
              </a:stretch>
            </p:blipFill>
            <p:spPr>
              <a:xfrm rot="0" flipV="0" flipH="0">
                <a:off x="8978900" y="5994400"/>
                <a:ext cx="673100" cy="673100"/>
              </a:xfrm>
              <a:prstGeom prst="rect">
                <a:avLst/>
              </a:prstGeom>
            </p:spPr>
          </p:pic>
          <p:pic>
            <p:nvPicPr>
              <p:cNvPr id="20014" name="image 20014"/>
              <p:cNvPicPr>
                <a:picLocks noChangeAspect="1"/>
              </p:cNvPicPr>
              <p:nvPr/>
            </p:nvPicPr>
            <p:blipFill>
              <a:blip r:embed="rId20014">
                </a:blip>
              <a:srcRect/>
              <a:stretch>
                <a:fillRect/>
              </a:stretch>
            </p:blipFill>
            <p:spPr>
              <a:xfrm rot="0" flipV="0" flipH="0">
                <a:off x="9486900" y="7683500"/>
                <a:ext cx="673100" cy="673100"/>
              </a:xfrm>
              <a:prstGeom prst="rect">
                <a:avLst/>
              </a:prstGeom>
            </p:spPr>
          </p:pic>
          <p:pic>
            <p:nvPicPr>
              <p:cNvPr id="20015" name="image 20015"/>
              <p:cNvPicPr>
                <a:picLocks noChangeAspect="1"/>
              </p:cNvPicPr>
              <p:nvPr/>
            </p:nvPicPr>
            <p:blipFill>
              <a:blip r:embed="rId20015">
                </a:blip>
              <a:srcRect/>
              <a:stretch>
                <a:fillRect/>
              </a:stretch>
            </p:blipFill>
            <p:spPr>
              <a:xfrm rot="0" flipV="0" flipH="0">
                <a:off x="9029700" y="9359900"/>
                <a:ext cx="673100" cy="673100"/>
              </a:xfrm>
              <a:prstGeom prst="rect">
                <a:avLst/>
              </a:prstGeom>
            </p:spPr>
          </p:pic>
          <p:pic>
            <p:nvPicPr>
              <p:cNvPr id="20016" name="image 20016"/>
              <p:cNvPicPr>
                <a:picLocks noChangeAspect="1"/>
              </p:cNvPicPr>
              <p:nvPr/>
            </p:nvPicPr>
            <p:blipFill>
              <a:blip r:embed="rId20016">
                </a:blip>
              <a:srcRect/>
              <a:stretch>
                <a:fillRect/>
              </a:stretch>
            </p:blipFill>
            <p:spPr>
              <a:xfrm rot="0" flipV="0" flipH="0">
                <a:off x="7772400" y="10642600"/>
                <a:ext cx="673100" cy="673100"/>
              </a:xfrm>
              <a:prstGeom prst="rect">
                <a:avLst/>
              </a:prstGeom>
            </p:spPr>
          </p:pic>
          <p:pic>
            <p:nvPicPr>
              <p:cNvPr id="20017" name="image 20017"/>
              <p:cNvPicPr>
                <a:picLocks noChangeAspect="1"/>
              </p:cNvPicPr>
              <p:nvPr/>
            </p:nvPicPr>
            <p:blipFill>
              <a:blip r:embed="rId20017">
                </a:blip>
              <a:srcRect/>
              <a:stretch>
                <a:fillRect/>
              </a:stretch>
            </p:blipFill>
            <p:spPr>
              <a:xfrm rot="0" flipV="0" flipH="0">
                <a:off x="5448300" y="11150600"/>
                <a:ext cx="673100" cy="673100"/>
              </a:xfrm>
              <a:prstGeom prst="rect">
                <a:avLst/>
              </a:prstGeom>
            </p:spPr>
          </p:pic>
        </p:grpSp>
      </p:grpSp>
      <p:sp>
        <p:nvSpPr>
          <p:cNvPr id="20018" name="Object 20018"/>
          <p:cNvSpPr txBox="1"/>
          <p:nvPr/>
        </p:nvSpPr>
        <p:spPr>
          <a:xfrm>
            <a:off x="9820264" y="4417081"/>
            <a:ext cx="13769586" cy="18288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系统设置用户的标识以鉴定是否是合法用户，并要求利用至诚学院学号进行学生认证，并将合法用户设置成学生身份，保证用户身份不被盗用，保证数据安全。</a:t>
            </a:r>
            <a:endParaRPr lang="zh-CN" altLang="en-US"/>
          </a:p>
        </p:txBody>
      </p:sp>
      <p:sp>
        <p:nvSpPr>
          <p:cNvPr id="20019" name="Object 20019"/>
          <p:cNvSpPr txBox="1"/>
          <p:nvPr/>
        </p:nvSpPr>
        <p:spPr>
          <a:xfrm>
            <a:off x="10159999" y="7225040"/>
            <a:ext cx="13769586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系统对不同的数据设置不同的访问级别，限制访问用户可查询的处理数据类别和内容，保证网络安全。</a:t>
            </a:r>
            <a:endParaRPr lang="zh-CN" altLang="en-US"/>
          </a:p>
        </p:txBody>
      </p:sp>
      <p:sp>
        <p:nvSpPr>
          <p:cNvPr id="20020" name="Object 20020"/>
          <p:cNvSpPr txBox="1"/>
          <p:nvPr/>
        </p:nvSpPr>
        <p:spPr>
          <a:xfrm>
            <a:off x="8033259" y="11747500"/>
            <a:ext cx="14884400" cy="6096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4000" i="0" b="0" dirty="0" smtClean="0" lang="zh-CN">
                <a:solidFill>
                  <a:srgbClr val="000000"/>
                </a:solidFill>
                <a:latin typeface="SourceHanSansSC-Regular"/>
                <a:ea typeface="SourceHanSansSC-Regular"/>
              </a:rPr>
              <a:t>传输皆采用md5 算法传输数据，不采用明文传输，保证传输安全</a:t>
            </a:r>
            <a:endParaRPr lang="zh-CN" altLang="en-US"/>
          </a:p>
        </p:txBody>
      </p:sp>
      <p:sp>
        <p:nvSpPr>
          <p:cNvPr id="20021" name="Object 20021"/>
          <p:cNvSpPr txBox="1"/>
          <p:nvPr/>
        </p:nvSpPr>
        <p:spPr>
          <a:xfrm>
            <a:off x="10009957" y="9697762"/>
            <a:ext cx="13769586" cy="1219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4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系统对不同用户设置不同的权限，区分不同的用户，如区分学生和游客，保证访问安全。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image 2101"/>
          <p:cNvPicPr>
            <a:picLocks noChangeAspect="1"/>
          </p:cNvPicPr>
          <p:nvPr/>
        </p:nvPicPr>
        <p:blipFill>
          <a:blip r:embed="rId2101">
                </a:blip>
          <a:srcRect/>
          <a:stretch>
            <a:fillRect/>
          </a:stretch>
        </p:blipFill>
        <p:spPr>
          <a:xfrm rot="0" flipV="0" flipH="0">
            <a:off x="-50800" y="5829300"/>
            <a:ext cx="24460200" cy="6705600"/>
          </a:xfrm>
          <a:prstGeom prst="rect">
            <a:avLst/>
          </a:prstGeom>
        </p:spPr>
      </p:pic>
      <p:pic>
        <p:nvPicPr>
          <p:cNvPr id="2102" name="image 2102"/>
          <p:cNvPicPr>
            <a:picLocks noChangeAspect="1"/>
          </p:cNvPicPr>
          <p:nvPr/>
        </p:nvPicPr>
        <p:blipFill>
          <a:blip r:embed="rId2102">
                </a:blip>
          <a:srcRect/>
          <a:stretch>
            <a:fillRect/>
          </a:stretch>
        </p:blipFill>
        <p:spPr>
          <a:xfrm rot="0" flipV="0" flipH="0">
            <a:off x="3454400" y="0"/>
            <a:ext cx="5778500" cy="13766800"/>
          </a:xfrm>
          <a:prstGeom prst="rect">
            <a:avLst/>
          </a:prstGeom>
        </p:spPr>
      </p:pic>
      <p:pic>
        <p:nvPicPr>
          <p:cNvPr id="2103" name="image 2103"/>
          <p:cNvPicPr>
            <a:picLocks noChangeAspect="1"/>
          </p:cNvPicPr>
          <p:nvPr/>
        </p:nvPicPr>
        <p:blipFill>
          <a:blip r:embed="rId2103">
                </a:blip>
          <a:srcRect/>
          <a:stretch>
            <a:fillRect/>
          </a:stretch>
        </p:blipFill>
        <p:spPr>
          <a:xfrm rot="0" flipV="0" flipH="0">
            <a:off x="3454400" y="13144500"/>
            <a:ext cx="5778500" cy="609600"/>
          </a:xfrm>
          <a:prstGeom prst="rect">
            <a:avLst/>
          </a:prstGeom>
        </p:spPr>
      </p:pic>
      <p:sp>
        <p:nvSpPr>
          <p:cNvPr id="2104" name="Object 2104"/>
          <p:cNvSpPr txBox="1"/>
          <p:nvPr/>
        </p:nvSpPr>
        <p:spPr>
          <a:xfrm>
            <a:off x="2479789" y="9105900"/>
            <a:ext cx="7727720" cy="3632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386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04</a:t>
            </a:r>
            <a:endParaRPr lang="zh-CN" altLang="en-US"/>
          </a:p>
        </p:txBody>
      </p:sp>
      <p:sp>
        <p:nvSpPr>
          <p:cNvPr id="2105" name="Object 2105"/>
          <p:cNvSpPr txBox="1"/>
          <p:nvPr/>
        </p:nvSpPr>
        <p:spPr>
          <a:xfrm>
            <a:off x="9430640" y="1916933"/>
            <a:ext cx="13751957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0000" i="0" b="0" dirty="0" smtClean="0" lang="zh-CN">
                <a:solidFill>
                  <a:srgbClr val="4987F4"/>
                </a:solidFill>
                <a:latin typeface="OPPOSans-H"/>
                <a:ea typeface="OPPOSans-H"/>
              </a:rPr>
              <a:t>数据库设计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1" name="组合 22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2202" name="image 2202"/>
            <p:cNvPicPr>
              <a:picLocks noChangeAspect="1"/>
            </p:cNvPicPr>
            <p:nvPr/>
          </p:nvPicPr>
          <p:blipFill>
            <a:blip r:embed="rId22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2203" name="Object 22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设计目的</a:t>
              </a:r>
              <a:endParaRPr lang="zh-CN" altLang="en-US"/>
            </a:p>
          </p:txBody>
        </p:sp>
      </p:grpSp>
      <p:sp>
        <p:nvSpPr>
          <p:cNvPr id="2204" name="Object 2204"/>
          <p:cNvSpPr txBox="1"/>
          <p:nvPr/>
        </p:nvSpPr>
        <p:spPr>
          <a:xfrm>
            <a:off x="2050433" y="5702300"/>
            <a:ext cx="20745476" cy="2743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sz="6000" i="0" b="0" dirty="0" smtClean="0" lang="zh-CN">
                <a:solidFill>
                  <a:srgbClr val="000000"/>
                </a:solidFill>
                <a:latin typeface="OPPOSans-R"/>
                <a:ea typeface="OPPOSans-R"/>
              </a:rPr>
              <a:t>        此数据库的设计是为了以后编码、测试以及维护阶段的后台数据的存储做准备。应用于系统开发前期，为后期数据库设计指引方向。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1" name="image 2301"/>
          <p:cNvPicPr>
            <a:picLocks noChangeAspect="1"/>
          </p:cNvPicPr>
          <p:nvPr/>
        </p:nvPicPr>
        <p:blipFill>
          <a:blip r:embed="rId2301">
                </a:blip>
          <a:srcRect t="0" b="0"/>
          <a:stretch>
            <a:fillRect/>
          </a:stretch>
        </p:blipFill>
        <p:spPr>
          <a:xfrm rot="0" flipV="0" flipH="0">
            <a:off x="3682984" y="749300"/>
            <a:ext cx="15646217" cy="12848229"/>
          </a:xfrm>
          <a:prstGeom prst="rect">
            <a:avLst/>
          </a:prstGeom>
        </p:spPr>
      </p:pic>
      <p:grpSp>
        <p:nvGrpSpPr>
          <p:cNvPr id="2302" name="组合 2302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2303" name="image 2303"/>
            <p:cNvPicPr>
              <a:picLocks noChangeAspect="1"/>
            </p:cNvPicPr>
            <p:nvPr/>
          </p:nvPicPr>
          <p:blipFill>
            <a:blip r:embed="rId2303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2304" name="Object 2304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全局ER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1" name="image 2401"/>
          <p:cNvPicPr>
            <a:picLocks noChangeAspect="1"/>
          </p:cNvPicPr>
          <p:nvPr/>
        </p:nvPicPr>
        <p:blipFill>
          <a:blip r:embed="rId2401">
                </a:blip>
          <a:srcRect l="0" t="0" r="0" b="0"/>
          <a:stretch>
            <a:fillRect/>
          </a:stretch>
        </p:blipFill>
        <p:spPr>
          <a:xfrm rot="0" flipV="0" flipH="0">
            <a:off x="2579837" y="1746249"/>
            <a:ext cx="19532982" cy="10988544"/>
          </a:xfrm>
          <a:prstGeom prst="rect">
            <a:avLst/>
          </a:prstGeom>
        </p:spPr>
      </p:pic>
      <p:grpSp>
        <p:nvGrpSpPr>
          <p:cNvPr id="2402" name="组合 2402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2403" name="image 2403"/>
            <p:cNvPicPr>
              <a:picLocks noChangeAspect="1"/>
            </p:cNvPicPr>
            <p:nvPr/>
          </p:nvPicPr>
          <p:blipFill>
            <a:blip r:embed="rId2403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2404" name="Object 2404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表结构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1" name="image 2501"/>
          <p:cNvPicPr>
            <a:picLocks noChangeAspect="1"/>
          </p:cNvPicPr>
          <p:nvPr/>
        </p:nvPicPr>
        <p:blipFill>
          <a:blip r:embed="rId2501">
                </a:blip>
          <a:srcRect/>
          <a:stretch>
            <a:fillRect/>
          </a:stretch>
        </p:blipFill>
        <p:spPr>
          <a:xfrm rot="0" flipV="0" flipH="0">
            <a:off x="-50800" y="5829300"/>
            <a:ext cx="24460200" cy="6705600"/>
          </a:xfrm>
          <a:prstGeom prst="rect">
            <a:avLst/>
          </a:prstGeom>
        </p:spPr>
      </p:pic>
      <p:pic>
        <p:nvPicPr>
          <p:cNvPr id="2502" name="image 2502"/>
          <p:cNvPicPr>
            <a:picLocks noChangeAspect="1"/>
          </p:cNvPicPr>
          <p:nvPr/>
        </p:nvPicPr>
        <p:blipFill>
          <a:blip r:embed="rId2502">
                </a:blip>
          <a:srcRect/>
          <a:stretch>
            <a:fillRect/>
          </a:stretch>
        </p:blipFill>
        <p:spPr>
          <a:xfrm rot="0" flipV="0" flipH="0">
            <a:off x="3454400" y="0"/>
            <a:ext cx="5778500" cy="13766800"/>
          </a:xfrm>
          <a:prstGeom prst="rect">
            <a:avLst/>
          </a:prstGeom>
        </p:spPr>
      </p:pic>
      <p:pic>
        <p:nvPicPr>
          <p:cNvPr id="2503" name="image 2503"/>
          <p:cNvPicPr>
            <a:picLocks noChangeAspect="1"/>
          </p:cNvPicPr>
          <p:nvPr/>
        </p:nvPicPr>
        <p:blipFill>
          <a:blip r:embed="rId2503">
                </a:blip>
          <a:srcRect/>
          <a:stretch>
            <a:fillRect/>
          </a:stretch>
        </p:blipFill>
        <p:spPr>
          <a:xfrm rot="0" flipV="0" flipH="0">
            <a:off x="3454400" y="13144500"/>
            <a:ext cx="5778500" cy="609600"/>
          </a:xfrm>
          <a:prstGeom prst="rect">
            <a:avLst/>
          </a:prstGeom>
        </p:spPr>
      </p:pic>
      <p:sp>
        <p:nvSpPr>
          <p:cNvPr id="2504" name="Object 2504"/>
          <p:cNvSpPr txBox="1"/>
          <p:nvPr/>
        </p:nvSpPr>
        <p:spPr>
          <a:xfrm>
            <a:off x="2479789" y="9105900"/>
            <a:ext cx="7727720" cy="3632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386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05</a:t>
            </a:r>
            <a:endParaRPr lang="zh-CN" altLang="en-US"/>
          </a:p>
        </p:txBody>
      </p:sp>
      <p:sp>
        <p:nvSpPr>
          <p:cNvPr id="2505" name="Object 2505"/>
          <p:cNvSpPr txBox="1"/>
          <p:nvPr/>
        </p:nvSpPr>
        <p:spPr>
          <a:xfrm>
            <a:off x="9430640" y="1916933"/>
            <a:ext cx="13751957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0000" i="0" b="0" dirty="0" smtClean="0" lang="zh-CN">
                <a:solidFill>
                  <a:srgbClr val="4987F4"/>
                </a:solidFill>
                <a:latin typeface="OPPOSans-H"/>
                <a:ea typeface="OPPOSans-H"/>
              </a:rPr>
              <a:t>安排计划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1" name="组合 26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2602" name="image 2602"/>
            <p:cNvPicPr>
              <a:picLocks noChangeAspect="1"/>
            </p:cNvPicPr>
            <p:nvPr/>
          </p:nvPicPr>
          <p:blipFill>
            <a:blip r:embed="rId26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2603" name="Object 26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分工安排</a:t>
              </a:r>
              <a:endParaRPr lang="zh-CN" altLang="en-US"/>
            </a:p>
          </p:txBody>
        </p:sp>
      </p:grpSp>
      <p:pic>
        <p:nvPicPr>
          <p:cNvPr id="2604" name="image 2604"/>
          <p:cNvPicPr>
            <a:picLocks noChangeAspect="1"/>
          </p:cNvPicPr>
          <p:nvPr/>
        </p:nvPicPr>
        <p:blipFill>
          <a:blip r:embed="rId2604">
                </a:blip>
          <a:srcRect/>
          <a:stretch>
            <a:fillRect/>
          </a:stretch>
        </p:blipFill>
        <p:spPr>
          <a:xfrm rot="0" flipV="0" flipH="0">
            <a:off x="7666895" y="0"/>
            <a:ext cx="10216250" cy="137810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1" name="组合 27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2702" name="image 2702"/>
            <p:cNvPicPr>
              <a:picLocks noChangeAspect="1"/>
            </p:cNvPicPr>
            <p:nvPr/>
          </p:nvPicPr>
          <p:blipFill>
            <a:blip r:embed="rId27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2703" name="Object 27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时间安排</a:t>
              </a:r>
              <a:endParaRPr lang="zh-CN" altLang="en-US"/>
            </a:p>
          </p:txBody>
        </p:sp>
      </p:grpSp>
      <p:pic>
        <p:nvPicPr>
          <p:cNvPr id="2704" name="image 2704"/>
          <p:cNvPicPr>
            <a:picLocks noChangeAspect="1"/>
          </p:cNvPicPr>
          <p:nvPr/>
        </p:nvPicPr>
        <p:blipFill>
          <a:blip r:embed="rId2704">
                </a:blip>
          <a:srcRect l="0" r="0"/>
          <a:stretch>
            <a:fillRect/>
          </a:stretch>
        </p:blipFill>
        <p:spPr>
          <a:xfrm rot="0" flipV="0" flipH="0">
            <a:off x="6534546" y="137446"/>
            <a:ext cx="15567531" cy="134411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1" name="image 2801"/>
          <p:cNvPicPr>
            <a:picLocks noChangeAspect="1"/>
          </p:cNvPicPr>
          <p:nvPr/>
        </p:nvPicPr>
        <p:blipFill>
          <a:blip r:embed="rId2801">
            <a:alphaModFix amt="30196"/>
          </a:blip>
          <a:srcRect b="27524"/>
          <a:stretch>
            <a:fillRect/>
          </a:stretch>
        </p:blipFill>
        <p:spPr>
          <a:xfrm rot="0" flipV="0" flipH="0">
            <a:off x="-101600" y="9131300"/>
            <a:ext cx="11976100" cy="4592962"/>
          </a:xfrm>
          <a:prstGeom prst="rect">
            <a:avLst/>
          </a:prstGeom>
        </p:spPr>
      </p:pic>
      <p:pic>
        <p:nvPicPr>
          <p:cNvPr id="2802" name="image 2802"/>
          <p:cNvPicPr>
            <a:picLocks noChangeAspect="1"/>
          </p:cNvPicPr>
          <p:nvPr/>
        </p:nvPicPr>
        <p:blipFill>
          <a:blip r:embed="rId2802">
            <a:alphaModFix amt="30196"/>
          </a:blip>
          <a:srcRect b="23661"/>
          <a:stretch>
            <a:fillRect/>
          </a:stretch>
        </p:blipFill>
        <p:spPr>
          <a:xfrm rot="0" flipV="0" flipH="0">
            <a:off x="12522200" y="8902700"/>
            <a:ext cx="11976100" cy="4837781"/>
          </a:xfrm>
          <a:prstGeom prst="rect">
            <a:avLst/>
          </a:prstGeom>
        </p:spPr>
      </p:pic>
      <p:sp>
        <p:nvSpPr>
          <p:cNvPr id="2803" name="Object 2803"/>
          <p:cNvSpPr txBox="1"/>
          <p:nvPr/>
        </p:nvSpPr>
        <p:spPr>
          <a:xfrm>
            <a:off x="3665394" y="6259857"/>
            <a:ext cx="17053210" cy="762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5000" i="0" b="0" dirty="0" smtClean="0" lang="zh-CN">
                <a:solidFill>
                  <a:srgbClr val="367BF0"/>
                </a:solidFill>
                <a:latin typeface="OPPOSans-R"/>
                <a:ea typeface="OPPOSans-R"/>
              </a:rPr>
              <a:t>Thanks For Watching</a:t>
            </a:r>
            <a:endParaRPr lang="zh-CN" altLang="en-US"/>
          </a:p>
        </p:txBody>
      </p:sp>
      <p:sp>
        <p:nvSpPr>
          <p:cNvPr id="2804" name="Object 2804"/>
          <p:cNvSpPr txBox="1"/>
          <p:nvPr/>
        </p:nvSpPr>
        <p:spPr>
          <a:xfrm>
            <a:off x="494000" y="3799773"/>
            <a:ext cx="23396004" cy="23114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15200" i="0" b="0" dirty="0" smtClean="0" lang="zh-CN">
                <a:solidFill>
                  <a:srgbClr val="367BF0"/>
                </a:solidFill>
                <a:latin typeface="OPPOSans-H"/>
                <a:ea typeface="OPPOSans-H"/>
              </a:rPr>
              <a:t>谢谢观看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 301"/>
          <p:cNvPicPr>
            <a:picLocks noChangeAspect="1"/>
          </p:cNvPicPr>
          <p:nvPr/>
        </p:nvPicPr>
        <p:blipFill>
          <a:blip r:embed="rId301">
                </a:blip>
          <a:srcRect/>
          <a:stretch>
            <a:fillRect/>
          </a:stretch>
        </p:blipFill>
        <p:spPr>
          <a:xfrm rot="0" flipV="0" flipH="0">
            <a:off x="-50800" y="5829300"/>
            <a:ext cx="24460200" cy="6705600"/>
          </a:xfrm>
          <a:prstGeom prst="rect">
            <a:avLst/>
          </a:prstGeom>
        </p:spPr>
      </p:pic>
      <p:pic>
        <p:nvPicPr>
          <p:cNvPr id="302" name="image 302"/>
          <p:cNvPicPr>
            <a:picLocks noChangeAspect="1"/>
          </p:cNvPicPr>
          <p:nvPr/>
        </p:nvPicPr>
        <p:blipFill>
          <a:blip r:embed="rId302">
                </a:blip>
          <a:srcRect/>
          <a:stretch>
            <a:fillRect/>
          </a:stretch>
        </p:blipFill>
        <p:spPr>
          <a:xfrm rot="0" flipV="0" flipH="0">
            <a:off x="3454400" y="0"/>
            <a:ext cx="5778500" cy="13766800"/>
          </a:xfrm>
          <a:prstGeom prst="rect">
            <a:avLst/>
          </a:prstGeom>
        </p:spPr>
      </p:pic>
      <p:pic>
        <p:nvPicPr>
          <p:cNvPr id="303" name="image 303"/>
          <p:cNvPicPr>
            <a:picLocks noChangeAspect="1"/>
          </p:cNvPicPr>
          <p:nvPr/>
        </p:nvPicPr>
        <p:blipFill>
          <a:blip r:embed="rId303">
                </a:blip>
          <a:srcRect/>
          <a:stretch>
            <a:fillRect/>
          </a:stretch>
        </p:blipFill>
        <p:spPr>
          <a:xfrm rot="0" flipV="0" flipH="0">
            <a:off x="3454400" y="13144500"/>
            <a:ext cx="5778500" cy="609600"/>
          </a:xfrm>
          <a:prstGeom prst="rect">
            <a:avLst/>
          </a:prstGeom>
        </p:spPr>
      </p:pic>
      <p:sp>
        <p:nvSpPr>
          <p:cNvPr id="304" name="Object 304"/>
          <p:cNvSpPr txBox="1"/>
          <p:nvPr/>
        </p:nvSpPr>
        <p:spPr>
          <a:xfrm>
            <a:off x="2479789" y="9105900"/>
            <a:ext cx="7727720" cy="36322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sz="23860" i="0" b="0" dirty="0" smtClean="0" lang="zh-CN">
                <a:solidFill>
                  <a:srgbClr val="FFFFFF"/>
                </a:solidFill>
                <a:latin typeface="OPPOSans-H"/>
                <a:ea typeface="OPPOSans-H"/>
              </a:rPr>
              <a:t>01</a:t>
            </a:r>
            <a:endParaRPr lang="zh-CN" altLang="en-US"/>
          </a:p>
        </p:txBody>
      </p:sp>
      <p:sp>
        <p:nvSpPr>
          <p:cNvPr id="305" name="Object 305"/>
          <p:cNvSpPr txBox="1"/>
          <p:nvPr/>
        </p:nvSpPr>
        <p:spPr>
          <a:xfrm>
            <a:off x="9430640" y="1916933"/>
            <a:ext cx="13751957" cy="1524000"/>
          </a:xfrm>
          <a:prstGeom prst="rect">
            <a:avLst/>
          </a:prstGeom>
        </p:spPr>
        <p:txBody>
          <a:bodyPr vert="horz" anchor="t" rtlCol="0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sz="10000" i="0" b="0" dirty="0" smtClean="0" lang="zh-CN">
                <a:solidFill>
                  <a:srgbClr val="4987F4"/>
                </a:solidFill>
                <a:latin typeface="OPPOSans-H"/>
                <a:ea typeface="OPPOSans-H"/>
              </a:rPr>
              <a:t>系统设计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组合 4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402" name="image 402"/>
            <p:cNvPicPr>
              <a:picLocks noChangeAspect="1"/>
            </p:cNvPicPr>
            <p:nvPr/>
          </p:nvPicPr>
          <p:blipFill>
            <a:blip r:embed="rId4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403" name="Object 4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总体设计</a:t>
              </a:r>
              <a:endParaRPr lang="zh-CN" altLang="en-US"/>
            </a:p>
          </p:txBody>
        </p:sp>
      </p:grpSp>
      <p:pic>
        <p:nvPicPr>
          <p:cNvPr id="404" name="image 404"/>
          <p:cNvPicPr>
            <a:picLocks noChangeAspect="1"/>
          </p:cNvPicPr>
          <p:nvPr/>
        </p:nvPicPr>
        <p:blipFill>
          <a:blip r:embed="rId404">
                </a:blip>
          <a:srcRect l="0" t="0" r="0" b="0"/>
          <a:stretch>
            <a:fillRect/>
          </a:stretch>
        </p:blipFill>
        <p:spPr>
          <a:xfrm rot="0" flipV="0" flipH="0">
            <a:off x="1224344" y="3007538"/>
            <a:ext cx="21112222" cy="98555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组合 5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502" name="image 502"/>
            <p:cNvPicPr>
              <a:picLocks noChangeAspect="1"/>
            </p:cNvPicPr>
            <p:nvPr/>
          </p:nvPicPr>
          <p:blipFill>
            <a:blip r:embed="rId5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503" name="Object 5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功能模块</a:t>
              </a:r>
              <a:endParaRPr lang="zh-CN" altLang="en-US"/>
            </a:p>
          </p:txBody>
        </p:sp>
      </p:grpSp>
      <p:pic>
        <p:nvPicPr>
          <p:cNvPr id="504" name="image 504"/>
          <p:cNvPicPr>
            <a:picLocks noChangeAspect="1"/>
          </p:cNvPicPr>
          <p:nvPr/>
        </p:nvPicPr>
        <p:blipFill>
          <a:blip r:embed="rId504">
                </a:blip>
          <a:srcRect l="0" r="0"/>
          <a:stretch>
            <a:fillRect/>
          </a:stretch>
        </p:blipFill>
        <p:spPr>
          <a:xfrm rot="0" flipV="0" flipH="0">
            <a:off x="1114358" y="0"/>
            <a:ext cx="21572262" cy="134800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 601"/>
          <p:cNvPicPr>
            <a:picLocks noChangeAspect="1"/>
          </p:cNvPicPr>
          <p:nvPr/>
        </p:nvPicPr>
        <p:blipFill>
          <a:blip r:embed="rId601">
                </a:blip>
          <a:srcRect l="0" t="0" r="0" b="0"/>
          <a:stretch>
            <a:fillRect/>
          </a:stretch>
        </p:blipFill>
        <p:spPr>
          <a:xfrm rot="0" flipV="0" flipH="0">
            <a:off x="4156597" y="2743199"/>
            <a:ext cx="19946180" cy="10923650"/>
          </a:xfrm>
          <a:prstGeom prst="rect">
            <a:avLst/>
          </a:prstGeom>
        </p:spPr>
      </p:pic>
      <p:grpSp>
        <p:nvGrpSpPr>
          <p:cNvPr id="602" name="组合 602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603" name="image 603"/>
            <p:cNvPicPr>
              <a:picLocks noChangeAspect="1"/>
            </p:cNvPicPr>
            <p:nvPr/>
          </p:nvPicPr>
          <p:blipFill>
            <a:blip r:embed="rId603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604" name="Object 604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泳道图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 701"/>
          <p:cNvPicPr>
            <a:picLocks noChangeAspect="1"/>
          </p:cNvPicPr>
          <p:nvPr/>
        </p:nvPicPr>
        <p:blipFill>
          <a:blip r:embed="rId701">
                </a:blip>
          <a:srcRect l="0" t="0" r="0" b="0"/>
          <a:stretch>
            <a:fillRect/>
          </a:stretch>
        </p:blipFill>
        <p:spPr>
          <a:xfrm rot="0" flipV="0" flipH="0">
            <a:off x="1935083" y="749299"/>
            <a:ext cx="21165444" cy="12443684"/>
          </a:xfrm>
          <a:prstGeom prst="rect">
            <a:avLst/>
          </a:prstGeom>
        </p:spPr>
      </p:pic>
      <p:grpSp>
        <p:nvGrpSpPr>
          <p:cNvPr id="702" name="组合 702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703" name="image 703"/>
            <p:cNvPicPr>
              <a:picLocks noChangeAspect="1"/>
            </p:cNvPicPr>
            <p:nvPr/>
          </p:nvPicPr>
          <p:blipFill>
            <a:blip r:embed="rId703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704" name="Object 704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类图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image 801"/>
          <p:cNvPicPr>
            <a:picLocks noChangeAspect="1"/>
          </p:cNvPicPr>
          <p:nvPr/>
        </p:nvPicPr>
        <p:blipFill>
          <a:blip r:embed="rId801">
                </a:blip>
          <a:srcRect/>
          <a:stretch>
            <a:fillRect/>
          </a:stretch>
        </p:blipFill>
        <p:spPr>
          <a:xfrm rot="0" flipV="0" flipH="0">
            <a:off x="2722714" y="-766437"/>
            <a:ext cx="18938571" cy="15551817"/>
          </a:xfrm>
          <a:prstGeom prst="rect">
            <a:avLst/>
          </a:prstGeom>
        </p:spPr>
      </p:pic>
      <p:grpSp>
        <p:nvGrpSpPr>
          <p:cNvPr id="802" name="组合 802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803" name="image 803"/>
            <p:cNvPicPr>
              <a:picLocks noChangeAspect="1"/>
            </p:cNvPicPr>
            <p:nvPr/>
          </p:nvPicPr>
          <p:blipFill>
            <a:blip r:embed="rId803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804" name="Object 804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ER图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组合 901"/>
          <p:cNvGrpSpPr/>
          <p:nvPr/>
        </p:nvGrpSpPr>
        <p:grpSpPr>
          <a:xfrm>
            <a:off x="-25400" y="749300"/>
            <a:ext cx="5791200" cy="1993900"/>
            <a:chOff x="-25400" y="749300"/>
            <a:chExt cx="5791200" cy="1993900"/>
          </a:xfrm>
        </p:grpSpPr>
        <p:pic>
          <p:nvPicPr>
            <p:cNvPr id="902" name="image 902"/>
            <p:cNvPicPr>
              <a:picLocks noChangeAspect="1"/>
            </p:cNvPicPr>
            <p:nvPr/>
          </p:nvPicPr>
          <p:blipFill>
            <a:blip r:embed="rId902">
                </a:blip>
            <a:srcRect/>
            <a:stretch>
              <a:fillRect/>
            </a:stretch>
          </p:blipFill>
          <p:spPr>
            <a:xfrm rot="0" flipV="0" flipH="0">
              <a:off x="-25400" y="749300"/>
              <a:ext cx="5791200" cy="1993900"/>
            </a:xfrm>
            <a:prstGeom prst="rect">
              <a:avLst/>
            </a:prstGeom>
          </p:spPr>
        </p:pic>
        <p:sp>
          <p:nvSpPr>
            <p:cNvPr id="903" name="Object 903"/>
            <p:cNvSpPr txBox="1"/>
            <p:nvPr/>
          </p:nvSpPr>
          <p:spPr>
            <a:xfrm>
              <a:off x="178255" y="1174750"/>
              <a:ext cx="4673144" cy="990600"/>
            </a:xfrm>
            <a:prstGeom prst="rect">
              <a:avLst/>
            </a:prstGeom>
          </p:spPr>
          <p:txBody>
            <a:bodyPr vert="horz" anchor="t" rtlCol="0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sz="6500" i="0" b="0" dirty="0" smtClean="0" lang="zh-CN">
                  <a:solidFill>
                    <a:srgbClr val="FFFFFF"/>
                  </a:solidFill>
                  <a:latin typeface="OPPOSans-H"/>
                  <a:ea typeface="OPPOSans-H"/>
                </a:rPr>
                <a:t>数据库</a:t>
              </a:r>
              <a:endParaRPr lang="zh-CN" altLang="en-US"/>
            </a:p>
          </p:txBody>
        </p:sp>
      </p:grpSp>
      <p:pic>
        <p:nvPicPr>
          <p:cNvPr id="904" name="image 904"/>
          <p:cNvPicPr>
            <a:picLocks noChangeAspect="1"/>
          </p:cNvPicPr>
          <p:nvPr/>
        </p:nvPicPr>
        <p:blipFill>
          <a:blip r:embed="rId904">
                </a:blip>
          <a:srcRect l="0" t="0" r="0" b="0"/>
          <a:stretch>
            <a:fillRect/>
          </a:stretch>
        </p:blipFill>
        <p:spPr>
          <a:xfrm rot="0" flipV="0" flipH="0">
            <a:off x="1653863" y="1234204"/>
            <a:ext cx="21727885" cy="12223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>稿定设计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稿定设计 ppt</dc:title>
  <dc:subject>www.gaoding.com</dc:subject>
  <dc:creator>稿定设计</dc:creator>
  <cp:lastModifiedBy>稿定设计</cp:lastModifiedBy>
  <cp:revision>1</cp:revision>
  <dcterms:created xsi:type="dcterms:W3CDTF">2021-05-08T07:30:32.859Z</dcterms:created>
  <dcterms:modified xsi:type="dcterms:W3CDTF">2021-05-08T07:30:32.859Z</dcterms:modified>
</cp:coreProperties>
</file>